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3926764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The Long Way Round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popper, 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diagonal, 1 headshot (tape on top of lower A)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C2E4230-A572-4523-9410-38B1B144C2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25668"/>
            <a:ext cx="7025776" cy="47767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The Long Way Round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The Long Way Round is a 12 round, 60 point, Comstock short course. There are 5 USPSA targets, 1 colt popper,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mini popper.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straddling a fault line,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straddling a fault line.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195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2020-08-28T20:38:26Z</dcterms:modified>
  <cp:category>Shooting</cp:category>
</cp:coreProperties>
</file>

<file path=docProps/thumbnail.jpeg>
</file>